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Elementary Science - Kindergarten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Elementary Science - Kindergarten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identify and demonstrate safe practices as described in the Texas Safety Standards during classroom and outdoor investigations, including wearing safety goggles, washing hands, and using materials appropriately.[K.1A]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101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make predictions based on observable patterns in nature such as the shapes of leaves.[K.3B]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5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explore that scientists investigate different things in the natural world and use tools to help in their investigations.[K.3C]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6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collect information using tools, including computers, hand lenses, primary balances, cups, bowls, magnets, collecting nets, and notebooks; timing devices, including clocks and timers; non-standard measuring items such as paper clips and clothespins; weather instruments such as demonstration thermometers and wind socks. materials to support observations of habitats of organisms such as terrariums and aquariums.[K.4A]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07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senses as a tool of observation to identify properties and patterns of organisms, objects, and events in the environment.[K.4B]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6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discuss the importance of safe practices to keep self and others safe and healthy.[K.1B]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78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how to use, conserve, and dispose of natural resources and materials such as conserving water and reusing or recycling paper, plastic, and metal.[K.1C]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55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ask questions about organisms, objects, and events observed in the natural world.[K.2A]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plan and conduct simple descriptive investigations such as ways objects move.[K.2B]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451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collect data and make observations using simple equipment such as hand lenses, primary balances, and non-standard measurement tools.[K.2C]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03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record and organize data and observations using pictures, numbers, and words.[K.2D]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779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communicate observations with others about simple descriptive investigations.[K.2E]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22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and explain a problem such as the impact of littering on the playground and propose a solution in his / her own words.[K.3A]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Kindergarten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17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400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10</cp:revision>
  <dcterms:created xsi:type="dcterms:W3CDTF">2014-10-20T16:17:28Z</dcterms:created>
  <dcterms:modified xsi:type="dcterms:W3CDTF">2014-11-04T16:29:04Z</dcterms:modified>
</cp:coreProperties>
</file>