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and demonstrate safe practices as described in the Texas Safety Standards during classroom and outdoor investigations, including wearing safety goggles, washing hands, and using materials appropriately.[K.1A]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01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based on observable patterns in nature such as the shapes of leaves.[K.3B]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explore that scientists investigate different things in the natural world and use tools to help in their investigations.[K.3C]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collect information using tools, including computers, hand lenses, primary balances, cups, bowls, magnets, collecting nets, and notebooks; timing devices, including clocks and timers; non-standard measuring items such as paper clips and clothespins; weather instruments such as demonstration thermometers and wind socks. materials to support observations of habitats of organisms such as terrariums and aquariums.[K.4A]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0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senses as a tool of observation to identify properties and patterns of organisms, objects, and events in the environment.[K.4B]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discuss the importance of safe practices to keep self and others safe and healthy.[K.1B]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7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how to use, conserve, and dispose of natural resources and materials such as conserving water and reusing or recycling paper, plastic, and metal.[K.1C]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5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questions about organisms, objects, and events observed in the natural world.[K.2A]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and conduct simple descriptive investigations such as ways objects move.[K.2B]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5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data and make observations using simple equipment such as hand lenses, primary balances, and non-standard measurement tools.[K.2C]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0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record and organize data and observations using pictures, numbers, and words.[K.2D]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7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communicate observations with others about simple descriptive investigations.[K.2E]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22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explain a problem such as the impact of littering on the playground and propose a solution in his / her own words.[K.3A]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1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400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2014-11-04T16:29:04Z</dcterms:modified>
</cp:coreProperties>
</file>